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</p:sldIdLst>
  <p:sldSz cx="12192000" cy="6858000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40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876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B5D2-CA2A-6548-955E-9897154AE4E2}" type="datetimeFigureOut">
              <a:rPr lang="it-IT" smtClean="0"/>
              <a:t>06/02/2024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1C3C-84A5-A346-8CE0-29825D2E2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8145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B5D2-CA2A-6548-955E-9897154AE4E2}" type="datetimeFigureOut">
              <a:rPr lang="it-IT" smtClean="0"/>
              <a:t>06/02/2024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1C3C-84A5-A346-8CE0-29825D2E2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4800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B5D2-CA2A-6548-955E-9897154AE4E2}" type="datetimeFigureOut">
              <a:rPr lang="it-IT" smtClean="0"/>
              <a:t>06/02/2024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1C3C-84A5-A346-8CE0-29825D2E2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5689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B5D2-CA2A-6548-955E-9897154AE4E2}" type="datetimeFigureOut">
              <a:rPr lang="it-IT" smtClean="0"/>
              <a:t>06/02/2024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1C3C-84A5-A346-8CE0-29825D2E2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6780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B5D2-CA2A-6548-955E-9897154AE4E2}" type="datetimeFigureOut">
              <a:rPr lang="it-IT" smtClean="0"/>
              <a:t>06/02/2024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1C3C-84A5-A346-8CE0-29825D2E2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8611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B5D2-CA2A-6548-955E-9897154AE4E2}" type="datetimeFigureOut">
              <a:rPr lang="it-IT" smtClean="0"/>
              <a:t>06/02/2024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1C3C-84A5-A346-8CE0-29825D2E2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8407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B5D2-CA2A-6548-955E-9897154AE4E2}" type="datetimeFigureOut">
              <a:rPr lang="it-IT" smtClean="0"/>
              <a:t>06/02/2024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1C3C-84A5-A346-8CE0-29825D2E2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166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B5D2-CA2A-6548-955E-9897154AE4E2}" type="datetimeFigureOut">
              <a:rPr lang="it-IT" smtClean="0"/>
              <a:t>06/02/2024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1C3C-84A5-A346-8CE0-29825D2E2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6934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B5D2-CA2A-6548-955E-9897154AE4E2}" type="datetimeFigureOut">
              <a:rPr lang="it-IT" smtClean="0"/>
              <a:t>06/02/2024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1C3C-84A5-A346-8CE0-29825D2E2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4868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B5D2-CA2A-6548-955E-9897154AE4E2}" type="datetimeFigureOut">
              <a:rPr lang="it-IT" smtClean="0"/>
              <a:t>06/02/2024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1C3C-84A5-A346-8CE0-29825D2E2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03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B5D2-CA2A-6548-955E-9897154AE4E2}" type="datetimeFigureOut">
              <a:rPr lang="it-IT" smtClean="0"/>
              <a:t>06/02/2024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11C3C-84A5-A346-8CE0-29825D2E2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6212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5B5D2-CA2A-6548-955E-9897154AE4E2}" type="datetimeFigureOut">
              <a:rPr lang="it-IT" smtClean="0"/>
              <a:t>06/02/2024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11C3C-84A5-A346-8CE0-29825D2E2D3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7510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02" y="76680"/>
            <a:ext cx="2222366" cy="754596"/>
          </a:xfrm>
          <a:prstGeom prst="rect">
            <a:avLst/>
          </a:prstGeom>
        </p:spPr>
      </p:pic>
      <p:sp>
        <p:nvSpPr>
          <p:cNvPr id="19" name="Titolo 1">
            <a:extLst>
              <a:ext uri="{FF2B5EF4-FFF2-40B4-BE49-F238E27FC236}">
                <a16:creationId xmlns:a16="http://schemas.microsoft.com/office/drawing/2014/main" id="{1BF35BE9-9473-40AA-139F-F36BF61156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0897" y="3077209"/>
            <a:ext cx="8470205" cy="670064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br>
              <a:rPr lang="it-IT" sz="3200" b="1" dirty="0">
                <a:latin typeface="+mn-lt"/>
                <a:ea typeface="Verdana" panose="020B0604030504040204" pitchFamily="34" charset="0"/>
                <a:cs typeface="Times New Roman" panose="02020603050405020304" pitchFamily="18" charset="0"/>
              </a:rPr>
            </a:br>
            <a:br>
              <a:rPr lang="it-IT" sz="3200" b="1" dirty="0">
                <a:latin typeface="+mn-lt"/>
                <a:ea typeface="Verdana" panose="020B0604030504040204" pitchFamily="34" charset="0"/>
                <a:cs typeface="Times New Roman" panose="02020603050405020304" pitchFamily="18" charset="0"/>
              </a:rPr>
            </a:br>
            <a:r>
              <a:rPr lang="it-IT" sz="3200" b="1" dirty="0">
                <a:latin typeface="+mn-lt"/>
                <a:ea typeface="Verdana" panose="020B0604030504040204" pitchFamily="34" charset="0"/>
                <a:cs typeface="Times New Roman" panose="02020603050405020304" pitchFamily="18" charset="0"/>
              </a:rPr>
              <a:t>Titolo della tesi Titolo della tesi Titolo della tesi Titolo della tesi </a:t>
            </a:r>
          </a:p>
        </p:txBody>
      </p:sp>
      <p:sp>
        <p:nvSpPr>
          <p:cNvPr id="20" name="Sottotitolo 2">
            <a:extLst>
              <a:ext uri="{FF2B5EF4-FFF2-40B4-BE49-F238E27FC236}">
                <a16:creationId xmlns:a16="http://schemas.microsoft.com/office/drawing/2014/main" id="{3FEEB361-E1F2-46B4-62B0-71C0D77F22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01766" y="6408368"/>
            <a:ext cx="3388468" cy="364787"/>
          </a:xfrm>
        </p:spPr>
        <p:txBody>
          <a:bodyPr>
            <a:normAutofit lnSpcReduction="10000"/>
          </a:bodyPr>
          <a:lstStyle/>
          <a:p>
            <a:r>
              <a:rPr lang="it-IT" sz="1800" dirty="0"/>
              <a:t>Anno Accademico 202X/2X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27A34B2A-9928-72E4-9C85-D5B31D0CBD16}"/>
              </a:ext>
            </a:extLst>
          </p:cNvPr>
          <p:cNvSpPr txBox="1"/>
          <p:nvPr/>
        </p:nvSpPr>
        <p:spPr>
          <a:xfrm>
            <a:off x="451373" y="1022104"/>
            <a:ext cx="1110477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ea typeface="Verdana" panose="020B0604030504040204" pitchFamily="34" charset="0"/>
                <a:cs typeface="Times New Roman" panose="02020603050405020304" pitchFamily="18" charset="0"/>
              </a:rPr>
              <a:t>Dipartimento di Scienze Agrarie, Alimentari e Agro-ambientali – Università di Pisa</a:t>
            </a:r>
          </a:p>
          <a:p>
            <a:pPr algn="ctr"/>
            <a:r>
              <a:rPr lang="it-IT" dirty="0">
                <a:ea typeface="Verdana" panose="020B0604030504040204" pitchFamily="34" charset="0"/>
                <a:cs typeface="Times New Roman" panose="02020603050405020304" pitchFamily="18" charset="0"/>
              </a:rPr>
              <a:t>&amp;</a:t>
            </a:r>
          </a:p>
          <a:p>
            <a:pPr algn="ctr"/>
            <a:r>
              <a:rPr lang="it-IT">
                <a:ea typeface="Verdana" panose="020B0604030504040204" pitchFamily="34" charset="0"/>
                <a:cs typeface="Times New Roman" panose="02020603050405020304" pitchFamily="18" charset="0"/>
              </a:rPr>
              <a:t>Scuola di Agraria – </a:t>
            </a:r>
            <a:r>
              <a:rPr lang="it-IT" dirty="0">
                <a:ea typeface="Verdana" panose="020B0604030504040204" pitchFamily="34" charset="0"/>
                <a:cs typeface="Times New Roman" panose="02020603050405020304" pitchFamily="18" charset="0"/>
              </a:rPr>
              <a:t>Università degli Studi di Firenze </a:t>
            </a:r>
          </a:p>
          <a:p>
            <a:pPr algn="ctr"/>
            <a:endParaRPr lang="it-IT" dirty="0"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b="1" dirty="0">
                <a:ea typeface="Verdana" panose="020B0604030504040204" pitchFamily="34" charset="0"/>
                <a:cs typeface="Times New Roman" panose="02020603050405020304" pitchFamily="18" charset="0"/>
              </a:rPr>
              <a:t>Corso di Laurea Magistrale in </a:t>
            </a:r>
          </a:p>
          <a:p>
            <a:pPr algn="ctr"/>
            <a:endParaRPr lang="it-IT" sz="1000" dirty="0"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sz="2800" b="1" dirty="0">
                <a:ea typeface="Verdana" panose="020B0604030504040204" pitchFamily="34" charset="0"/>
                <a:cs typeface="Times New Roman" panose="02020603050405020304" pitchFamily="18" charset="0"/>
              </a:rPr>
              <a:t>Innovazione Sostenibile In Viticoltura ed Enologia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66EBFBC4-35FC-CE82-912D-F3D4AB6AC1C2}"/>
              </a:ext>
            </a:extLst>
          </p:cNvPr>
          <p:cNvSpPr txBox="1"/>
          <p:nvPr/>
        </p:nvSpPr>
        <p:spPr>
          <a:xfrm>
            <a:off x="451373" y="5238361"/>
            <a:ext cx="189906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dirty="0" err="1">
                <a:ea typeface="Verdana" panose="020B0604030504040204" pitchFamily="34" charset="0"/>
                <a:cs typeface="Times New Roman" panose="02020603050405020304" pitchFamily="18" charset="0"/>
              </a:rPr>
              <a:t>Candidat</a:t>
            </a:r>
            <a:r>
              <a:rPr lang="it-IT" sz="2000" dirty="0">
                <a:ea typeface="Verdana" panose="020B0604030504040204" pitchFamily="34" charset="0"/>
                <a:cs typeface="Times New Roman" panose="02020603050405020304" pitchFamily="18" charset="0"/>
              </a:rPr>
              <a:t>*</a:t>
            </a:r>
          </a:p>
          <a:p>
            <a:r>
              <a:rPr lang="it-IT" sz="2000" dirty="0" err="1">
                <a:ea typeface="Verdana" panose="020B0604030504040204" pitchFamily="34" charset="0"/>
                <a:cs typeface="Times New Roman" panose="02020603050405020304" pitchFamily="18" charset="0"/>
              </a:rPr>
              <a:t>Xxxxxx</a:t>
            </a:r>
            <a:r>
              <a:rPr lang="it-IT" sz="2000" dirty="0"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it-IT" sz="2000" dirty="0" err="1">
                <a:ea typeface="Verdana" panose="020B0604030504040204" pitchFamily="34" charset="0"/>
                <a:cs typeface="Times New Roman" panose="02020603050405020304" pitchFamily="18" charset="0"/>
              </a:rPr>
              <a:t>Xxxxxxx</a:t>
            </a:r>
            <a:endParaRPr lang="it-IT" sz="2000" dirty="0"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id="{E91F33CE-609D-EBF2-9298-58E16AFA3EEA}"/>
              </a:ext>
            </a:extLst>
          </p:cNvPr>
          <p:cNvSpPr txBox="1"/>
          <p:nvPr/>
        </p:nvSpPr>
        <p:spPr>
          <a:xfrm>
            <a:off x="9195637" y="4831535"/>
            <a:ext cx="23605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000" dirty="0">
                <a:ea typeface="Verdana" panose="020B0604030504040204" pitchFamily="34" charset="0"/>
                <a:cs typeface="Times New Roman" panose="02020603050405020304" pitchFamily="18" charset="0"/>
              </a:rPr>
              <a:t>Relatore</a:t>
            </a:r>
          </a:p>
          <a:p>
            <a:r>
              <a:rPr lang="it-IT" sz="2000" dirty="0">
                <a:ea typeface="Verdana" panose="020B0604030504040204" pitchFamily="34" charset="0"/>
                <a:cs typeface="Times New Roman" panose="02020603050405020304" pitchFamily="18" charset="0"/>
              </a:rPr>
              <a:t>Prof. XXXXXX</a:t>
            </a:r>
          </a:p>
          <a:p>
            <a:r>
              <a:rPr lang="it-IT" sz="2000" dirty="0">
                <a:ea typeface="Verdana" panose="020B0604030504040204" pitchFamily="34" charset="0"/>
                <a:cs typeface="Times New Roman" panose="02020603050405020304" pitchFamily="18" charset="0"/>
              </a:rPr>
              <a:t>Correlatore </a:t>
            </a:r>
          </a:p>
          <a:p>
            <a:r>
              <a:rPr lang="it-IT" sz="2000" dirty="0">
                <a:ea typeface="Verdana" panose="020B0604030504040204" pitchFamily="34" charset="0"/>
                <a:cs typeface="Times New Roman" panose="02020603050405020304" pitchFamily="18" charset="0"/>
              </a:rPr>
              <a:t>Prof. XXXXXX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0" y="9241"/>
            <a:ext cx="12192000" cy="920814"/>
            <a:chOff x="0" y="9241"/>
            <a:chExt cx="12192000" cy="920814"/>
          </a:xfrm>
        </p:grpSpPr>
        <p:grpSp>
          <p:nvGrpSpPr>
            <p:cNvPr id="4" name="Group 3"/>
            <p:cNvGrpSpPr/>
            <p:nvPr/>
          </p:nvGrpSpPr>
          <p:grpSpPr>
            <a:xfrm>
              <a:off x="0" y="9241"/>
              <a:ext cx="12192000" cy="920814"/>
              <a:chOff x="0" y="9241"/>
              <a:chExt cx="12192000" cy="920814"/>
            </a:xfrm>
          </p:grpSpPr>
          <p:sp>
            <p:nvSpPr>
              <p:cNvPr id="3" name="Rettangolo 2"/>
              <p:cNvSpPr/>
              <p:nvPr/>
            </p:nvSpPr>
            <p:spPr>
              <a:xfrm>
                <a:off x="0" y="9241"/>
                <a:ext cx="12192000" cy="920814"/>
              </a:xfrm>
              <a:prstGeom prst="rect">
                <a:avLst/>
              </a:prstGeom>
              <a:solidFill>
                <a:schemeClr val="tx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it-IT"/>
              </a:p>
            </p:txBody>
          </p:sp>
          <p:pic>
            <p:nvPicPr>
              <p:cNvPr id="12" name="Immagine 1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8597" y="76680"/>
                <a:ext cx="2222366" cy="754596"/>
              </a:xfrm>
              <a:prstGeom prst="rect">
                <a:avLst/>
              </a:prstGeom>
            </p:spPr>
          </p:pic>
        </p:grpSp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3"/>
            <a:srcRect l="31144" t="20960" r="52331" b="65251"/>
            <a:stretch/>
          </p:blipFill>
          <p:spPr>
            <a:xfrm>
              <a:off x="10220193" y="56991"/>
              <a:ext cx="1860972" cy="8730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86741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5">
            <a:extLst>
              <a:ext uri="{FF2B5EF4-FFF2-40B4-BE49-F238E27FC236}">
                <a16:creationId xmlns:a16="http://schemas.microsoft.com/office/drawing/2014/main" id="{08780DF8-90CE-DD2F-6A73-BD246D79BE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7749" y="6484498"/>
            <a:ext cx="4968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it-IT"/>
            </a:defPPr>
            <a:lvl1pPr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defRPr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</a:pPr>
            <a:r>
              <a:rPr lang="it-IT" altLang="it-IT" sz="1200" dirty="0">
                <a:solidFill>
                  <a:schemeClr val="tx1"/>
                </a:solidFill>
                <a:latin typeface="+mn-lt"/>
              </a:rPr>
              <a:t>Nome e Cognome Laureando/a –  data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pSp>
        <p:nvGrpSpPr>
          <p:cNvPr id="16" name="Group 15"/>
          <p:cNvGrpSpPr/>
          <p:nvPr/>
        </p:nvGrpSpPr>
        <p:grpSpPr>
          <a:xfrm>
            <a:off x="0" y="9241"/>
            <a:ext cx="12192000" cy="920814"/>
            <a:chOff x="0" y="9241"/>
            <a:chExt cx="12192000" cy="920814"/>
          </a:xfrm>
        </p:grpSpPr>
        <p:grpSp>
          <p:nvGrpSpPr>
            <p:cNvPr id="17" name="Group 16"/>
            <p:cNvGrpSpPr/>
            <p:nvPr/>
          </p:nvGrpSpPr>
          <p:grpSpPr>
            <a:xfrm>
              <a:off x="0" y="9241"/>
              <a:ext cx="12192000" cy="920814"/>
              <a:chOff x="0" y="9241"/>
              <a:chExt cx="12192000" cy="920814"/>
            </a:xfrm>
          </p:grpSpPr>
          <p:sp>
            <p:nvSpPr>
              <p:cNvPr id="19" name="Rettangolo 2"/>
              <p:cNvSpPr/>
              <p:nvPr/>
            </p:nvSpPr>
            <p:spPr>
              <a:xfrm>
                <a:off x="0" y="9241"/>
                <a:ext cx="12192000" cy="920814"/>
              </a:xfrm>
              <a:prstGeom prst="rect">
                <a:avLst/>
              </a:prstGeom>
              <a:solidFill>
                <a:schemeClr val="tx2"/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it-IT"/>
              </a:p>
            </p:txBody>
          </p:sp>
          <p:pic>
            <p:nvPicPr>
              <p:cNvPr id="20" name="Immagine 12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78597" y="76680"/>
                <a:ext cx="2222366" cy="754596"/>
              </a:xfrm>
              <a:prstGeom prst="rect">
                <a:avLst/>
              </a:prstGeom>
            </p:spPr>
          </p:pic>
        </p:grpSp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3"/>
            <a:srcRect l="31144" t="20960" r="52331" b="65251"/>
            <a:stretch/>
          </p:blipFill>
          <p:spPr>
            <a:xfrm>
              <a:off x="10220193" y="56991"/>
              <a:ext cx="1860972" cy="8730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14329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72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Arial</vt:lpstr>
      <vt:lpstr>Calibri</vt:lpstr>
      <vt:lpstr>Verdana</vt:lpstr>
      <vt:lpstr>Tema di Office</vt:lpstr>
      <vt:lpstr>  Titolo della tesi Titolo della tesi Titolo della tesi Titolo della tesi </vt:lpstr>
      <vt:lpstr>Presentazione standard di PowerPoint</vt:lpstr>
    </vt:vector>
  </TitlesOfParts>
  <Company>Ufficio Comunicazione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dcasfasf</dc:title>
  <dc:creator>Bruno Sereni</dc:creator>
  <cp:lastModifiedBy>Alessandro Leomanni</cp:lastModifiedBy>
  <cp:revision>14</cp:revision>
  <dcterms:created xsi:type="dcterms:W3CDTF">2015-08-31T13:52:36Z</dcterms:created>
  <dcterms:modified xsi:type="dcterms:W3CDTF">2024-02-06T08:33:13Z</dcterms:modified>
</cp:coreProperties>
</file>